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9" r:id="rId2"/>
    <p:sldId id="260" r:id="rId3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5C139"/>
    <a:srgbClr val="FAE3A8"/>
    <a:srgbClr val="463070"/>
    <a:srgbClr val="A777A4"/>
    <a:srgbClr val="BB7AC8"/>
    <a:srgbClr val="E05A9D"/>
    <a:srgbClr val="62D5D8"/>
    <a:srgbClr val="EDFC30"/>
    <a:srgbClr val="DB47A5"/>
    <a:srgbClr val="CCD75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8025" autoAdjust="0"/>
    <p:restoredTop sz="94660"/>
  </p:normalViewPr>
  <p:slideViewPr>
    <p:cSldViewPr snapToGrid="0">
      <p:cViewPr>
        <p:scale>
          <a:sx n="50" d="100"/>
          <a:sy n="50" d="100"/>
        </p:scale>
        <p:origin x="1603" y="6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6C97F2F-3631-4FBE-B6E2-1F1C66C92C01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CECCE9-E4FD-4B94-A241-3F064FA6A87D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1390699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929701C4-4258-9479-453C-0D8A6A1D113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>
            <a:extLst>
              <a:ext uri="{FF2B5EF4-FFF2-40B4-BE49-F238E27FC236}">
                <a16:creationId xmlns:a16="http://schemas.microsoft.com/office/drawing/2014/main" id="{928E5AEA-3813-90B0-57DC-8D557BFD511E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>
            <a:extLst>
              <a:ext uri="{FF2B5EF4-FFF2-40B4-BE49-F238E27FC236}">
                <a16:creationId xmlns:a16="http://schemas.microsoft.com/office/drawing/2014/main" id="{E2097F14-CAD5-CA4E-51FD-28B5DB2A2DE9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DBE3A642-2610-B3FC-FE2E-17E616B890D3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1CECCE9-E4FD-4B94-A241-3F064FA6A87D}" type="slidenum">
              <a:rPr lang="ko-KR" altLang="en-US" smtClean="0"/>
              <a:t>1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8296872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C583BEE-E5A3-EC94-F425-4CDA108DB18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>
            <a:extLst>
              <a:ext uri="{FF2B5EF4-FFF2-40B4-BE49-F238E27FC236}">
                <a16:creationId xmlns:a16="http://schemas.microsoft.com/office/drawing/2014/main" id="{664063C3-FD80-6176-301B-F1C8E5FFACB2}"/>
              </a:ext>
            </a:extLst>
          </p:cNvPr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>
            <a:extLst>
              <a:ext uri="{FF2B5EF4-FFF2-40B4-BE49-F238E27FC236}">
                <a16:creationId xmlns:a16="http://schemas.microsoft.com/office/drawing/2014/main" id="{26D96AB3-6AF2-DD62-FEA4-8237AC53EDE5}"/>
              </a:ext>
            </a:extLst>
          </p:cNvPr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57BFB08E-1F6E-7DF1-1E6E-C94E143F4AA1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71CECCE9-E4FD-4B94-A241-3F064FA6A87D}" type="slidenum">
              <a:rPr lang="ko-KR" altLang="en-US" smtClean="0"/>
              <a:t>2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452586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7036214-1D93-F09F-2B4B-9AF46CA077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0F53A96A-B286-D1BA-CDF6-40F6E1A0A36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A7856FA2-46B2-A54E-0013-0E323D55D9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182DC03-6921-0FB4-B4EA-BC4F42040D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18DE9F1B-3368-7619-78FB-B6DAE4F249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468944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51D26824-C27A-9194-DDBE-661E51CCED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9CDC9016-3717-AD92-1257-2A365EC999F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A388B75-B5B4-2019-90CE-ED5FCB9D9C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41E02D7-5D66-9086-6461-23E5E30A3A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834A205-B318-F9F1-A33C-194D7D4ADA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2179150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8B0D4320-4778-8EAC-429E-F329383B182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6DE6AC40-EC72-B61D-CEE5-4B5CFCAF859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9757CB52-5C8B-3E2F-9BED-A70DAA77A1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269BA85-8B2D-14EA-8A80-A5BF8CEC58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C0BA76E6-D621-607E-082A-BAF24585DC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227757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D4DB342B-7C14-8394-0A74-7805C0F2EB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64EA8F85-7BCC-70C7-D65E-29A82698552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B09C424-9DD6-054F-68EC-BF03F326C7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EE7E1761-B8B5-425A-44F1-430FDC7082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E61BEC74-ECA7-76CF-2380-2817545593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848249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8DAA0FE-5B88-7634-8314-11C2C039FD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BC41D1F2-96B1-0ABC-F49D-6FAA2C1231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4A9C22D-2A6F-0B16-8E17-5E8516ECFC8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440E9D4F-98F1-64BE-4BDA-C1782C3187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85969158-290E-ACE6-32DC-2CB05C00A6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4858915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9B786885-9DBC-8AD7-B9BD-92BA991CDC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0CB1233B-0BC7-3179-5991-704A7C70A1B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BD7D233C-06A5-614E-EC0F-F6C46F50A34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07BE5A0F-C9ED-DA9C-0819-1827522617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86624875-F23B-28F4-DEC2-0A4DEFBE7F1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67153D00-F949-81A7-8628-2262F9B584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739864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354A630-F778-AB23-17AE-A190C693B5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3FA2247C-BA45-2332-0A29-958380DB096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B97175E5-D6DF-3384-6D38-92E642F7E6C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C8F7D4C7-ADF0-B544-A4EE-A6F02E4A302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06388AC4-E379-8554-A3FA-E0018B990EA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51B3E686-2616-BC16-6826-26D4C39190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02598EE9-B99B-D256-F8B9-42D18E56A5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49F52B0A-F750-96AA-B1B0-486CBA6FC97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691770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63211C8-3E7A-139B-4605-F55AC62446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07DDB630-E8F8-F446-9FEC-AF59E86B0A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633537FA-6F1E-5445-3C2F-98DE3F0E95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F3A7D2AE-033D-D388-4877-E838A929DA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190529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ECED2DA5-4ED9-9B14-F066-2D085AC92B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D7B6F42C-F586-2520-0EF8-2B2991F01E0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C7452CC9-81B5-8594-E1A0-14A04B57F1D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5767462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F57BAB0-2EFE-62DA-DFD6-D36090D98F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B31A5ECA-5741-764A-EF87-F4FBB50C237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C9CAE93D-78AA-C85C-B4D5-2B817FC3D8E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B501C387-A8F3-DCFE-D055-7DCC848C95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5393907F-2C9C-1C36-58DF-F97C18487F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4834B634-4155-CD28-8B7F-C160F13A20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746702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255E13D2-7A8A-B2DB-AE8F-CECF7A1AA9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01A0996B-8DF3-9AF7-C426-8B13533419E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B0EB326B-279E-72D1-6568-7BF9A4C1E05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0BF9FAE8-3F88-CAA7-463D-38F40ED149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267870C-1122-6C4E-3BDC-0C93B8DA5E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723D5E64-FEE3-7B7B-F329-96DBAB977D7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626375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4B016459-A779-B223-E95A-FEE897C345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27408BD3-9147-173C-37B1-267CDA9DA75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DF1D3C2-E410-DCCD-89AF-D0A1FE9A04A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9781B2A1-B5B6-4121-98CE-6C13CC51B9CA}" type="datetimeFigureOut">
              <a:rPr lang="ko-KR" altLang="en-US" smtClean="0"/>
              <a:t>2025-12-12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5CA499E9-42CE-F057-8D5C-D446D802163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C127A1A-F463-4673-19C7-40874CD1A95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4191DFA-E6C6-4FDD-BFB9-397012FBD78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259673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AE3A8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3707AE58-FF98-803E-E0E9-090376E3F8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자유형: 도형 10">
            <a:extLst>
              <a:ext uri="{FF2B5EF4-FFF2-40B4-BE49-F238E27FC236}">
                <a16:creationId xmlns:a16="http://schemas.microsoft.com/office/drawing/2014/main" id="{022D4673-F437-80C8-1AC9-7AD20F7776A0}"/>
              </a:ext>
            </a:extLst>
          </p:cNvPr>
          <p:cNvSpPr/>
          <p:nvPr/>
        </p:nvSpPr>
        <p:spPr>
          <a:xfrm>
            <a:off x="5071149" y="0"/>
            <a:ext cx="7120851" cy="6858000"/>
          </a:xfrm>
          <a:custGeom>
            <a:avLst/>
            <a:gdLst>
              <a:gd name="csX0" fmla="*/ 1015195 w 7120851"/>
              <a:gd name="csY0" fmla="*/ 0 h 6858000"/>
              <a:gd name="csX1" fmla="*/ 7120851 w 7120851"/>
              <a:gd name="csY1" fmla="*/ 0 h 6858000"/>
              <a:gd name="csX2" fmla="*/ 7120851 w 7120851"/>
              <a:gd name="csY2" fmla="*/ 6858000 h 6858000"/>
              <a:gd name="csX3" fmla="*/ 1047724 w 7120851"/>
              <a:gd name="csY3" fmla="*/ 6858000 h 6858000"/>
              <a:gd name="csX4" fmla="*/ 1046831 w 7120851"/>
              <a:gd name="csY4" fmla="*/ 6830283 h 6858000"/>
              <a:gd name="csX5" fmla="*/ 457135 w 7120851"/>
              <a:gd name="csY5" fmla="*/ 3330359 h 6858000"/>
              <a:gd name="csX6" fmla="*/ 1011008 w 7120851"/>
              <a:gd name="csY6" fmla="*/ 61371 h 6858000"/>
              <a:gd name="csX7" fmla="*/ 1015195 w 7120851"/>
              <a:gd name="csY7" fmla="*/ 0 h 68580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</a:cxnLst>
            <a:rect l="l" t="t" r="r" b="b"/>
            <a:pathLst>
              <a:path w="7120851" h="6858000">
                <a:moveTo>
                  <a:pt x="1015195" y="0"/>
                </a:moveTo>
                <a:lnTo>
                  <a:pt x="7120851" y="0"/>
                </a:lnTo>
                <a:lnTo>
                  <a:pt x="7120851" y="6858000"/>
                </a:lnTo>
                <a:lnTo>
                  <a:pt x="1047724" y="6858000"/>
                </a:lnTo>
                <a:lnTo>
                  <a:pt x="1046831" y="6830283"/>
                </a:lnTo>
                <a:cubicBezTo>
                  <a:pt x="932897" y="5033363"/>
                  <a:pt x="-804333" y="5186731"/>
                  <a:pt x="457135" y="3330359"/>
                </a:cubicBezTo>
                <a:cubicBezTo>
                  <a:pt x="2040172" y="1687963"/>
                  <a:pt x="998958" y="796894"/>
                  <a:pt x="1011008" y="61371"/>
                </a:cubicBezTo>
                <a:lnTo>
                  <a:pt x="1015195" y="0"/>
                </a:lnTo>
                <a:close/>
              </a:path>
            </a:pathLst>
          </a:custGeom>
          <a:solidFill>
            <a:srgbClr val="F5C139"/>
          </a:solidFill>
          <a:ln>
            <a:solidFill>
              <a:srgbClr val="F5C139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ko-KR" altLang="en-US"/>
          </a:p>
        </p:txBody>
      </p:sp>
      <p:pic>
        <p:nvPicPr>
          <p:cNvPr id="13" name="그림 12" descr="패스트푸드, 스낵, 음식, 프렌치 프라이이(가) 표시된 사진&#10;&#10;AI 생성 콘텐츠는 정확하지 않을 수 있습니다.">
            <a:extLst>
              <a:ext uri="{FF2B5EF4-FFF2-40B4-BE49-F238E27FC236}">
                <a16:creationId xmlns:a16="http://schemas.microsoft.com/office/drawing/2014/main" id="{34BDE02F-99DD-041D-6730-E56E0B37F56C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918481">
            <a:off x="-2928253" y="-359484"/>
            <a:ext cx="9086223" cy="10375484"/>
          </a:xfrm>
          <a:prstGeom prst="rect">
            <a:avLst/>
          </a:prstGeom>
        </p:spPr>
      </p:pic>
      <p:sp>
        <p:nvSpPr>
          <p:cNvPr id="9" name="자유형: 도형 8">
            <a:extLst>
              <a:ext uri="{FF2B5EF4-FFF2-40B4-BE49-F238E27FC236}">
                <a16:creationId xmlns:a16="http://schemas.microsoft.com/office/drawing/2014/main" id="{79AFCE36-6C51-B02F-2A8B-57EE158BFF6B}"/>
              </a:ext>
            </a:extLst>
          </p:cNvPr>
          <p:cNvSpPr/>
          <p:nvPr/>
        </p:nvSpPr>
        <p:spPr>
          <a:xfrm>
            <a:off x="0" y="0"/>
            <a:ext cx="6407145" cy="6858000"/>
          </a:xfrm>
          <a:custGeom>
            <a:avLst/>
            <a:gdLst>
              <a:gd name="csX0" fmla="*/ 0 w 6407145"/>
              <a:gd name="csY0" fmla="*/ 0 h 6858000"/>
              <a:gd name="csX1" fmla="*/ 6086344 w 6407145"/>
              <a:gd name="csY1" fmla="*/ 0 h 6858000"/>
              <a:gd name="csX2" fmla="*/ 6082157 w 6407145"/>
              <a:gd name="csY2" fmla="*/ 61371 h 6858000"/>
              <a:gd name="csX3" fmla="*/ 5528284 w 6407145"/>
              <a:gd name="csY3" fmla="*/ 3330359 h 6858000"/>
              <a:gd name="csX4" fmla="*/ 6117980 w 6407145"/>
              <a:gd name="csY4" fmla="*/ 6830283 h 6858000"/>
              <a:gd name="csX5" fmla="*/ 6118873 w 6407145"/>
              <a:gd name="csY5" fmla="*/ 6858000 h 6858000"/>
              <a:gd name="csX6" fmla="*/ 0 w 6407145"/>
              <a:gd name="csY6" fmla="*/ 6858000 h 6858000"/>
              <a:gd name="csX7" fmla="*/ 0 w 6407145"/>
              <a:gd name="csY7" fmla="*/ 0 h 68580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</a:cxnLst>
            <a:rect l="l" t="t" r="r" b="b"/>
            <a:pathLst>
              <a:path w="6407145" h="6858000">
                <a:moveTo>
                  <a:pt x="0" y="0"/>
                </a:moveTo>
                <a:lnTo>
                  <a:pt x="6086344" y="0"/>
                </a:lnTo>
                <a:lnTo>
                  <a:pt x="6082157" y="61371"/>
                </a:lnTo>
                <a:cubicBezTo>
                  <a:pt x="6070107" y="796894"/>
                  <a:pt x="7111321" y="1687963"/>
                  <a:pt x="5528284" y="3330359"/>
                </a:cubicBezTo>
                <a:cubicBezTo>
                  <a:pt x="4266816" y="5186731"/>
                  <a:pt x="6004046" y="5033363"/>
                  <a:pt x="6117980" y="6830283"/>
                </a:cubicBezTo>
                <a:lnTo>
                  <a:pt x="6118873" y="6858000"/>
                </a:lnTo>
                <a:lnTo>
                  <a:pt x="0" y="6858000"/>
                </a:lnTo>
                <a:lnTo>
                  <a:pt x="0" y="0"/>
                </a:lnTo>
                <a:close/>
              </a:path>
            </a:pathLst>
          </a:custGeom>
          <a:solidFill>
            <a:srgbClr val="F5C139"/>
          </a:solidFill>
          <a:ln>
            <a:solidFill>
              <a:srgbClr val="F5C139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ko-KR" altLang="en-US"/>
          </a:p>
        </p:txBody>
      </p:sp>
      <p:pic>
        <p:nvPicPr>
          <p:cNvPr id="15" name="그림 14" descr="상징, 디자인이(가) 표시된 사진&#10;&#10;AI 생성 콘텐츠는 정확하지 않을 수 있습니다.">
            <a:extLst>
              <a:ext uri="{FF2B5EF4-FFF2-40B4-BE49-F238E27FC236}">
                <a16:creationId xmlns:a16="http://schemas.microsoft.com/office/drawing/2014/main" id="{86150A4C-9BC8-B85F-363A-96382F5CCCA4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021667" y="2209799"/>
            <a:ext cx="4148667" cy="233362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18577531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AE3A8"/>
        </a:solidFill>
        <a:effectLst/>
      </p:bgPr>
    </p:bg>
    <p:spTree>
      <p:nvGrpSpPr>
        <p:cNvPr id="1" name="">
          <a:extLst>
            <a:ext uri="{FF2B5EF4-FFF2-40B4-BE49-F238E27FC236}">
              <a16:creationId xmlns:a16="http://schemas.microsoft.com/office/drawing/2014/main" id="{E377D9A1-3498-DB22-EEA5-917451EF956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자유형: 도형 10">
            <a:extLst>
              <a:ext uri="{FF2B5EF4-FFF2-40B4-BE49-F238E27FC236}">
                <a16:creationId xmlns:a16="http://schemas.microsoft.com/office/drawing/2014/main" id="{4EA61D2E-EF15-2FFA-1927-369AA3039415}"/>
              </a:ext>
            </a:extLst>
          </p:cNvPr>
          <p:cNvSpPr/>
          <p:nvPr/>
        </p:nvSpPr>
        <p:spPr>
          <a:xfrm>
            <a:off x="6569750" y="0"/>
            <a:ext cx="7120851" cy="6858000"/>
          </a:xfrm>
          <a:custGeom>
            <a:avLst/>
            <a:gdLst>
              <a:gd name="csX0" fmla="*/ 1015195 w 7120851"/>
              <a:gd name="csY0" fmla="*/ 0 h 6858000"/>
              <a:gd name="csX1" fmla="*/ 7120851 w 7120851"/>
              <a:gd name="csY1" fmla="*/ 0 h 6858000"/>
              <a:gd name="csX2" fmla="*/ 7120851 w 7120851"/>
              <a:gd name="csY2" fmla="*/ 6858000 h 6858000"/>
              <a:gd name="csX3" fmla="*/ 1047724 w 7120851"/>
              <a:gd name="csY3" fmla="*/ 6858000 h 6858000"/>
              <a:gd name="csX4" fmla="*/ 1046831 w 7120851"/>
              <a:gd name="csY4" fmla="*/ 6830283 h 6858000"/>
              <a:gd name="csX5" fmla="*/ 457135 w 7120851"/>
              <a:gd name="csY5" fmla="*/ 3330359 h 6858000"/>
              <a:gd name="csX6" fmla="*/ 1011008 w 7120851"/>
              <a:gd name="csY6" fmla="*/ 61371 h 6858000"/>
              <a:gd name="csX7" fmla="*/ 1015195 w 7120851"/>
              <a:gd name="csY7" fmla="*/ 0 h 68580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</a:cxnLst>
            <a:rect l="l" t="t" r="r" b="b"/>
            <a:pathLst>
              <a:path w="7120851" h="6858000">
                <a:moveTo>
                  <a:pt x="1015195" y="0"/>
                </a:moveTo>
                <a:lnTo>
                  <a:pt x="7120851" y="0"/>
                </a:lnTo>
                <a:lnTo>
                  <a:pt x="7120851" y="6858000"/>
                </a:lnTo>
                <a:lnTo>
                  <a:pt x="1047724" y="6858000"/>
                </a:lnTo>
                <a:lnTo>
                  <a:pt x="1046831" y="6830283"/>
                </a:lnTo>
                <a:cubicBezTo>
                  <a:pt x="932897" y="5033363"/>
                  <a:pt x="-804333" y="5186731"/>
                  <a:pt x="457135" y="3330359"/>
                </a:cubicBezTo>
                <a:cubicBezTo>
                  <a:pt x="2040172" y="1687963"/>
                  <a:pt x="998958" y="796894"/>
                  <a:pt x="1011008" y="61371"/>
                </a:cubicBezTo>
                <a:lnTo>
                  <a:pt x="1015195" y="0"/>
                </a:lnTo>
                <a:close/>
              </a:path>
            </a:pathLst>
          </a:custGeom>
          <a:solidFill>
            <a:srgbClr val="F5C139"/>
          </a:solidFill>
          <a:ln>
            <a:solidFill>
              <a:srgbClr val="F5C139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ko-KR" altLang="en-US"/>
          </a:p>
        </p:txBody>
      </p:sp>
      <p:pic>
        <p:nvPicPr>
          <p:cNvPr id="13" name="그림 12" descr="패스트푸드, 스낵, 음식, 프렌치 프라이이(가) 표시된 사진&#10;&#10;AI 생성 콘텐츠는 정확하지 않을 수 있습니다.">
            <a:extLst>
              <a:ext uri="{FF2B5EF4-FFF2-40B4-BE49-F238E27FC236}">
                <a16:creationId xmlns:a16="http://schemas.microsoft.com/office/drawing/2014/main" id="{A69F3771-DDC1-124A-5016-26DA6FFAFCCE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918481">
            <a:off x="1271574" y="-359483"/>
            <a:ext cx="9086223" cy="10375484"/>
          </a:xfrm>
          <a:prstGeom prst="rect">
            <a:avLst/>
          </a:prstGeom>
        </p:spPr>
      </p:pic>
      <p:pic>
        <p:nvPicPr>
          <p:cNvPr id="15" name="그림 14" descr="상징, 디자인이(가) 표시된 사진&#10;&#10;AI 생성 콘텐츠는 정확하지 않을 수 있습니다.">
            <a:extLst>
              <a:ext uri="{FF2B5EF4-FFF2-40B4-BE49-F238E27FC236}">
                <a16:creationId xmlns:a16="http://schemas.microsoft.com/office/drawing/2014/main" id="{0FFAF9CA-6794-25E3-9DD8-42B5B6D4EC06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024533" y="198120"/>
            <a:ext cx="2167467" cy="1219200"/>
          </a:xfrm>
          <a:prstGeom prst="rect">
            <a:avLst/>
          </a:prstGeom>
        </p:spPr>
      </p:pic>
      <p:sp>
        <p:nvSpPr>
          <p:cNvPr id="9" name="자유형: 도형 8">
            <a:extLst>
              <a:ext uri="{FF2B5EF4-FFF2-40B4-BE49-F238E27FC236}">
                <a16:creationId xmlns:a16="http://schemas.microsoft.com/office/drawing/2014/main" id="{082166D6-D03C-7AD0-7B68-7139EE8C20D6}"/>
              </a:ext>
            </a:extLst>
          </p:cNvPr>
          <p:cNvSpPr/>
          <p:nvPr/>
        </p:nvSpPr>
        <p:spPr>
          <a:xfrm>
            <a:off x="-1610359" y="0"/>
            <a:ext cx="6407145" cy="6858000"/>
          </a:xfrm>
          <a:custGeom>
            <a:avLst/>
            <a:gdLst>
              <a:gd name="csX0" fmla="*/ 0 w 6407145"/>
              <a:gd name="csY0" fmla="*/ 0 h 6858000"/>
              <a:gd name="csX1" fmla="*/ 6086344 w 6407145"/>
              <a:gd name="csY1" fmla="*/ 0 h 6858000"/>
              <a:gd name="csX2" fmla="*/ 6082157 w 6407145"/>
              <a:gd name="csY2" fmla="*/ 61371 h 6858000"/>
              <a:gd name="csX3" fmla="*/ 5528284 w 6407145"/>
              <a:gd name="csY3" fmla="*/ 3330359 h 6858000"/>
              <a:gd name="csX4" fmla="*/ 6117980 w 6407145"/>
              <a:gd name="csY4" fmla="*/ 6830283 h 6858000"/>
              <a:gd name="csX5" fmla="*/ 6118873 w 6407145"/>
              <a:gd name="csY5" fmla="*/ 6858000 h 6858000"/>
              <a:gd name="csX6" fmla="*/ 0 w 6407145"/>
              <a:gd name="csY6" fmla="*/ 6858000 h 6858000"/>
              <a:gd name="csX7" fmla="*/ 0 w 6407145"/>
              <a:gd name="csY7" fmla="*/ 0 h 6858000"/>
            </a:gdLst>
            <a:ahLst/>
            <a:cxnLst>
              <a:cxn ang="0">
                <a:pos x="csX0" y="csY0"/>
              </a:cxn>
              <a:cxn ang="0">
                <a:pos x="csX1" y="csY1"/>
              </a:cxn>
              <a:cxn ang="0">
                <a:pos x="csX2" y="csY2"/>
              </a:cxn>
              <a:cxn ang="0">
                <a:pos x="csX3" y="csY3"/>
              </a:cxn>
              <a:cxn ang="0">
                <a:pos x="csX4" y="csY4"/>
              </a:cxn>
              <a:cxn ang="0">
                <a:pos x="csX5" y="csY5"/>
              </a:cxn>
              <a:cxn ang="0">
                <a:pos x="csX6" y="csY6"/>
              </a:cxn>
              <a:cxn ang="0">
                <a:pos x="csX7" y="csY7"/>
              </a:cxn>
            </a:cxnLst>
            <a:rect l="l" t="t" r="r" b="b"/>
            <a:pathLst>
              <a:path w="6407145" h="6858000">
                <a:moveTo>
                  <a:pt x="0" y="0"/>
                </a:moveTo>
                <a:lnTo>
                  <a:pt x="6086344" y="0"/>
                </a:lnTo>
                <a:lnTo>
                  <a:pt x="6082157" y="61371"/>
                </a:lnTo>
                <a:cubicBezTo>
                  <a:pt x="6070107" y="796894"/>
                  <a:pt x="7111321" y="1687963"/>
                  <a:pt x="5528284" y="3330359"/>
                </a:cubicBezTo>
                <a:cubicBezTo>
                  <a:pt x="4266816" y="5186731"/>
                  <a:pt x="6004046" y="5033363"/>
                  <a:pt x="6117980" y="6830283"/>
                </a:cubicBezTo>
                <a:lnTo>
                  <a:pt x="6118873" y="6858000"/>
                </a:lnTo>
                <a:lnTo>
                  <a:pt x="0" y="6858000"/>
                </a:lnTo>
                <a:lnTo>
                  <a:pt x="0" y="0"/>
                </a:lnTo>
                <a:close/>
              </a:path>
            </a:pathLst>
          </a:custGeom>
          <a:solidFill>
            <a:srgbClr val="F5C139"/>
          </a:solidFill>
          <a:ln>
            <a:solidFill>
              <a:srgbClr val="F5C139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49001212"/>
      </p:ext>
    </p:extLst>
  </p:cSld>
  <p:clrMapOvr>
    <a:masterClrMapping/>
  </p:clrMapOvr>
  <mc:AlternateContent xmlns:mc="http://schemas.openxmlformats.org/markup-compatibility/2006">
    <mc:Choice xmlns:p159="http://schemas.microsoft.com/office/powerpoint/2015/09/main" Requires="p159">
      <p:transition xmlns:p14="http://schemas.microsoft.com/office/powerpoint/2010/main" spd="slow" p14:dur="2000">
        <p159:morph option="byObject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맑은 고딕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99</TotalTime>
  <Words>2</Words>
  <Application>Microsoft Office PowerPoint</Application>
  <PresentationFormat>와이드스크린</PresentationFormat>
  <Paragraphs>2</Paragraphs>
  <Slides>2</Slides>
  <Notes>2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</vt:i4>
      </vt:variant>
    </vt:vector>
  </HeadingPairs>
  <TitlesOfParts>
    <vt:vector size="5" baseType="lpstr">
      <vt:lpstr>맑은 고딕</vt:lpstr>
      <vt:lpstr>Arial</vt:lpstr>
      <vt:lpstr>Office 테마</vt:lpstr>
      <vt:lpstr>PowerPoint 프레젠테이션</vt:lpstr>
      <vt:lpstr>PowerPoint 프레젠테이션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전진권</dc:creator>
  <cp:lastModifiedBy>전진권</cp:lastModifiedBy>
  <cp:revision>4</cp:revision>
  <dcterms:created xsi:type="dcterms:W3CDTF">2025-12-12T08:11:46Z</dcterms:created>
  <dcterms:modified xsi:type="dcterms:W3CDTF">2025-12-12T10:20:02Z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MSIP_Label_890b6fa8-0d36-45a6-9a6a-767d9ca20d0f_Enabled">
    <vt:lpwstr>true</vt:lpwstr>
  </property>
  <property fmtid="{D5CDD505-2E9C-101B-9397-08002B2CF9AE}" pid="3" name="MSIP_Label_890b6fa8-0d36-45a6-9a6a-767d9ca20d0f_SetDate">
    <vt:lpwstr>2025-12-12T08:11:58Z</vt:lpwstr>
  </property>
  <property fmtid="{D5CDD505-2E9C-101B-9397-08002B2CF9AE}" pid="4" name="MSIP_Label_890b6fa8-0d36-45a6-9a6a-767d9ca20d0f_Method">
    <vt:lpwstr>Standard</vt:lpwstr>
  </property>
  <property fmtid="{D5CDD505-2E9C-101B-9397-08002B2CF9AE}" pid="5" name="MSIP_Label_890b6fa8-0d36-45a6-9a6a-767d9ca20d0f_Name">
    <vt:lpwstr>defa4170-0d19-0005-0003-bc88714345d2</vt:lpwstr>
  </property>
  <property fmtid="{D5CDD505-2E9C-101B-9397-08002B2CF9AE}" pid="6" name="MSIP_Label_890b6fa8-0d36-45a6-9a6a-767d9ca20d0f_SiteId">
    <vt:lpwstr>fd266056-23ff-4060-b956-9e8544fe3081</vt:lpwstr>
  </property>
  <property fmtid="{D5CDD505-2E9C-101B-9397-08002B2CF9AE}" pid="7" name="MSIP_Label_890b6fa8-0d36-45a6-9a6a-767d9ca20d0f_ActionId">
    <vt:lpwstr>38e6aee6-542c-4657-badf-d98396e12425</vt:lpwstr>
  </property>
  <property fmtid="{D5CDD505-2E9C-101B-9397-08002B2CF9AE}" pid="8" name="MSIP_Label_890b6fa8-0d36-45a6-9a6a-767d9ca20d0f_ContentBits">
    <vt:lpwstr>0</vt:lpwstr>
  </property>
  <property fmtid="{D5CDD505-2E9C-101B-9397-08002B2CF9AE}" pid="9" name="MSIP_Label_890b6fa8-0d36-45a6-9a6a-767d9ca20d0f_Tag">
    <vt:lpwstr>10, 3, 0, 1</vt:lpwstr>
  </property>
</Properties>
</file>

<file path=docProps/thumbnail.jpeg>
</file>